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49" r:id="rId2"/>
    <p:sldId id="550" r:id="rId3"/>
    <p:sldId id="551" r:id="rId4"/>
    <p:sldId id="552" r:id="rId5"/>
    <p:sldId id="55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125" y="2537943"/>
            <a:ext cx="831975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247. PAI INLA, JESUH KIANG GEN IN!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Go and Tell Jesus!</a:t>
            </a:r>
          </a:p>
          <a:p>
            <a:r>
              <a:rPr lang="en-US" sz="1500" dirty="0"/>
              <a:t>Matt. 16:12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3772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4221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9269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mualcia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7960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156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247. PAI INLA, JESUH KIANG GEN IN!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2018-12-14T14:37:12Z</dcterms:modified>
</cp:coreProperties>
</file>